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7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2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82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0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7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2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55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5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4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E5412-8601-4DBE-AB26-56F58F278B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4559-0B75-4EE4-A477-3501EC18B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81175" y="1882205"/>
            <a:ext cx="8385629" cy="203132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200" dirty="0"/>
              <a:t>第○○回 兵庫県透析従事者研究会</a:t>
            </a:r>
            <a:endParaRPr kumimoji="1" lang="en-US" altLang="ja-JP" sz="4200" dirty="0"/>
          </a:p>
          <a:p>
            <a:pPr algn="ctr"/>
            <a:r>
              <a:rPr lang="en-US" altLang="ja-JP" sz="4200" dirty="0"/>
              <a:t>COI </a:t>
            </a:r>
            <a:r>
              <a:rPr lang="ja-JP" altLang="en-US" sz="4200" dirty="0"/>
              <a:t>開示</a:t>
            </a:r>
            <a:endParaRPr lang="en-US" altLang="ja-JP" sz="42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筆頭発表者名： ○○　○○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3448" y="5002306"/>
            <a:ext cx="72171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演題発表に関連し、開示すべき</a:t>
            </a:r>
            <a:r>
              <a:rPr kumimoji="1" lang="en-US" altLang="ja-JP" sz="2800" dirty="0"/>
              <a:t>COI </a:t>
            </a:r>
            <a:r>
              <a:rPr kumimoji="1" lang="ja-JP" altLang="en-US" sz="2800" dirty="0"/>
              <a:t>関係にある</a:t>
            </a:r>
            <a:endParaRPr kumimoji="1" lang="en-US" altLang="ja-JP" sz="2800" dirty="0"/>
          </a:p>
          <a:p>
            <a:r>
              <a:rPr lang="ja-JP" altLang="en-US" sz="2800" dirty="0"/>
              <a:t>企業などはありません。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242047" y="1277470"/>
            <a:ext cx="8673353" cy="5082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99313" y="376518"/>
            <a:ext cx="6745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【</a:t>
            </a:r>
            <a:r>
              <a:rPr kumimoji="1" lang="ja-JP" altLang="en-US" sz="3200" dirty="0"/>
              <a:t>例</a:t>
            </a:r>
            <a:r>
              <a:rPr kumimoji="1" lang="en-US" altLang="ja-JP" sz="3200" dirty="0"/>
              <a:t>】</a:t>
            </a:r>
            <a:r>
              <a:rPr kumimoji="1" lang="ja-JP" altLang="en-US" sz="3200" dirty="0"/>
              <a:t>　</a:t>
            </a:r>
            <a:r>
              <a:rPr lang="ja-JP" altLang="en-US" sz="3200" dirty="0"/>
              <a:t>申告すべき</a:t>
            </a:r>
            <a:r>
              <a:rPr lang="en-US" altLang="ja-JP" sz="3200" dirty="0"/>
              <a:t>COI </a:t>
            </a:r>
            <a:r>
              <a:rPr lang="ja-JP" altLang="en-US" sz="3200" dirty="0"/>
              <a:t>状態がない場合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826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7728" y="626727"/>
            <a:ext cx="8385629" cy="203132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200" dirty="0"/>
              <a:t>第○○回 兵庫県透析従事者研究会</a:t>
            </a:r>
            <a:endParaRPr kumimoji="1" lang="en-US" altLang="ja-JP" sz="4200" dirty="0"/>
          </a:p>
          <a:p>
            <a:pPr algn="ctr"/>
            <a:r>
              <a:rPr lang="en-US" altLang="ja-JP" sz="4200" dirty="0"/>
              <a:t>COI </a:t>
            </a:r>
            <a:r>
              <a:rPr lang="ja-JP" altLang="en-US" sz="4200" dirty="0"/>
              <a:t>開示</a:t>
            </a:r>
            <a:endParaRPr lang="en-US" altLang="ja-JP" sz="42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筆頭発表者名： ○○　○○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4405" y="2726317"/>
            <a:ext cx="83751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</a:t>
            </a:r>
            <a:r>
              <a:rPr lang="ja-JP" altLang="en-US" sz="2400" dirty="0"/>
              <a:t>企業などとして、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①顧問：　　　　　　　　　　　　　　　　　　　</a:t>
            </a:r>
            <a:endParaRPr kumimoji="1" lang="en-US" altLang="ja-JP" sz="2400" dirty="0"/>
          </a:p>
          <a:p>
            <a:r>
              <a:rPr lang="ja-JP" altLang="en-US" sz="2400" dirty="0"/>
              <a:t>②株保有・利益</a:t>
            </a:r>
            <a:endParaRPr lang="en-US" altLang="ja-JP" sz="2400" dirty="0"/>
          </a:p>
          <a:p>
            <a:r>
              <a:rPr kumimoji="1" lang="ja-JP" altLang="en-US" sz="2400" dirty="0"/>
              <a:t>③特許使用料：</a:t>
            </a:r>
            <a:endParaRPr kumimoji="1" lang="en-US" altLang="ja-JP" sz="2400" dirty="0"/>
          </a:p>
          <a:p>
            <a:r>
              <a:rPr lang="ja-JP" altLang="en-US" sz="2400" dirty="0"/>
              <a:t>④講演料</a:t>
            </a:r>
            <a:endParaRPr lang="en-US" altLang="ja-JP" sz="2400" dirty="0"/>
          </a:p>
          <a:p>
            <a:r>
              <a:rPr kumimoji="1" lang="ja-JP" altLang="en-US" sz="2400" dirty="0"/>
              <a:t>⑤原稿料：　　　　　　　　　　　　</a:t>
            </a:r>
            <a:endParaRPr kumimoji="1" lang="en-US" altLang="ja-JP" sz="2400" dirty="0"/>
          </a:p>
          <a:p>
            <a:r>
              <a:rPr lang="ja-JP" altLang="en-US" sz="2400" dirty="0"/>
              <a:t>⑥受託研究・共同研究費：　　</a:t>
            </a:r>
            <a:endParaRPr lang="en-US" altLang="ja-JP" sz="2400" dirty="0"/>
          </a:p>
          <a:p>
            <a:r>
              <a:rPr kumimoji="1" lang="ja-JP" altLang="en-US" sz="2400" dirty="0"/>
              <a:t>⑦奨学寄付金：　　　　　　  </a:t>
            </a:r>
            <a:endParaRPr kumimoji="1" lang="en-US" altLang="ja-JP" sz="2400" dirty="0"/>
          </a:p>
          <a:p>
            <a:r>
              <a:rPr lang="ja-JP" altLang="en-US" sz="2400" dirty="0"/>
              <a:t>⑧寄附講座所属：</a:t>
            </a:r>
            <a:endParaRPr lang="en-US" altLang="ja-JP" sz="2400" dirty="0"/>
          </a:p>
          <a:p>
            <a:r>
              <a:rPr kumimoji="1" lang="ja-JP" altLang="en-US" sz="2400" dirty="0"/>
              <a:t>⑨贈答品などの報酬：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323" y="524436"/>
            <a:ext cx="8673353" cy="621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076" y="0"/>
            <a:ext cx="5905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【</a:t>
            </a:r>
            <a:r>
              <a:rPr kumimoji="1" lang="ja-JP" altLang="en-US" sz="2800" dirty="0"/>
              <a:t>例</a:t>
            </a:r>
            <a:r>
              <a:rPr kumimoji="1" lang="en-US" altLang="ja-JP" sz="2800" dirty="0"/>
              <a:t>】</a:t>
            </a:r>
            <a:r>
              <a:rPr kumimoji="1" lang="ja-JP" altLang="en-US" sz="2800" dirty="0"/>
              <a:t>　</a:t>
            </a:r>
            <a:r>
              <a:rPr lang="ja-JP" altLang="en-US" sz="2800" dirty="0"/>
              <a:t>申告すべき</a:t>
            </a:r>
            <a:r>
              <a:rPr lang="en-US" altLang="ja-JP" sz="2800" dirty="0"/>
              <a:t>COI </a:t>
            </a:r>
            <a:r>
              <a:rPr lang="ja-JP" altLang="en-US" sz="2800" dirty="0"/>
              <a:t>状態がある場合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229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71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ce-office</dc:creator>
  <cp:lastModifiedBy>ゆか・ω・</cp:lastModifiedBy>
  <cp:revision>6</cp:revision>
  <dcterms:created xsi:type="dcterms:W3CDTF">2017-05-16T06:40:06Z</dcterms:created>
  <dcterms:modified xsi:type="dcterms:W3CDTF">2017-11-27T13:01:06Z</dcterms:modified>
</cp:coreProperties>
</file>